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handoutMasterIdLst>
    <p:handoutMasterId r:id="rId6"/>
  </p:handoutMasterIdLst>
  <p:sldIdLst>
    <p:sldId id="258" r:id="rId4"/>
  </p:sldIdLst>
  <p:sldSz cx="43891200" cy="32918400"/>
  <p:notesSz cx="6858000" cy="9144000"/>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581">
          <p15:clr>
            <a:srgbClr val="A4A3A4"/>
          </p15:clr>
        </p15:guide>
        <p15:guide id="6" pos="27069">
          <p15:clr>
            <a:srgbClr val="A4A3A4"/>
          </p15:clr>
        </p15:guide>
        <p15:guide id="7" orient="horz" pos="3298">
          <p15:clr>
            <a:srgbClr val="A4A3A4"/>
          </p15:clr>
        </p15:guide>
        <p15:guide id="8" orient="horz" pos="20735">
          <p15:clr>
            <a:srgbClr val="A4A3A4"/>
          </p15:clr>
        </p15:guide>
        <p15:guide id="9" pos="320">
          <p15:clr>
            <a:srgbClr val="A4A3A4"/>
          </p15:clr>
        </p15:guide>
        <p15:guide id="10" pos="2764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CE20"/>
    <a:srgbClr val="004A86"/>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8" autoAdjust="0"/>
    <p:restoredTop sz="94732" autoAdjust="0"/>
  </p:normalViewPr>
  <p:slideViewPr>
    <p:cSldViewPr snapToGrid="0" snapToObjects="1" showGuides="1">
      <p:cViewPr varScale="1">
        <p:scale>
          <a:sx n="26" d="100"/>
          <a:sy n="26" d="100"/>
        </p:scale>
        <p:origin x="1626" y="144"/>
      </p:cViewPr>
      <p:guideLst>
        <p:guide orient="horz" pos="3318"/>
        <p:guide orient="horz" pos="288"/>
        <p:guide orient="horz" pos="20160"/>
        <p:guide orient="horz"/>
        <p:guide pos="581"/>
        <p:guide pos="27069"/>
        <p:guide orient="horz" pos="3298"/>
        <p:guide orient="horz" pos="20735"/>
        <p:guide pos="320"/>
        <p:guide pos="2764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9" d="100"/>
          <a:sy n="79" d="100"/>
        </p:scale>
        <p:origin x="-376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6/20/2019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397406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6/20/2019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414637987"/>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91425" y="6318631"/>
            <a:ext cx="10056813" cy="846363"/>
          </a:xfrm>
          <a:prstGeom prst="rect">
            <a:avLst/>
          </a:prstGeom>
        </p:spPr>
        <p:txBody>
          <a:bodyPr wrap="square" lIns="228589" tIns="228589" rIns="228589" bIns="228589">
            <a:spAutoFit/>
          </a:bodyPr>
          <a:lstStyle>
            <a:lvl1pPr marL="0" indent="0">
              <a:buNone/>
              <a:defRPr sz="2500">
                <a:solidFill>
                  <a:schemeClr val="tx1"/>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09578"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rgbClr val="004A86"/>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509576"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rgbClr val="004A86"/>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11460161" y="6318631"/>
            <a:ext cx="10048874" cy="846363"/>
          </a:xfrm>
          <a:prstGeom prst="rect">
            <a:avLst/>
          </a:prstGeom>
        </p:spPr>
        <p:txBody>
          <a:bodyPr wrap="square" lIns="228589" tIns="228589" rIns="228589" bIns="228589">
            <a:spAutoFit/>
          </a:bodyPr>
          <a:lstStyle>
            <a:lvl1pPr marL="0" indent="0">
              <a:buNone/>
              <a:defRPr sz="2500">
                <a:solidFill>
                  <a:schemeClr val="tx1"/>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1460162"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rgbClr val="004A86"/>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22385343" y="6318631"/>
            <a:ext cx="10048874" cy="846363"/>
          </a:xfrm>
          <a:prstGeom prst="rect">
            <a:avLst/>
          </a:prstGeom>
        </p:spPr>
        <p:txBody>
          <a:bodyPr wrap="square" lIns="228589" tIns="228589" rIns="228589" bIns="228589">
            <a:spAutoFit/>
          </a:bodyPr>
          <a:lstStyle>
            <a:lvl1pPr marL="0" indent="0">
              <a:buNone/>
              <a:defRPr sz="2500">
                <a:solidFill>
                  <a:schemeClr val="tx1"/>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22377404" y="5548749"/>
            <a:ext cx="10058400" cy="754045"/>
          </a:xfrm>
          <a:prstGeom prst="rect">
            <a:avLst/>
          </a:prstGeom>
          <a:noFill/>
        </p:spPr>
        <p:txBody>
          <a:bodyPr lIns="91436" tIns="91436" rIns="91436" bIns="91436" anchor="ctr" anchorCtr="0">
            <a:spAutoFit/>
          </a:bodyPr>
          <a:lstStyle>
            <a:lvl1pPr marL="0" indent="0" algn="ctr">
              <a:buNone/>
              <a:defRPr sz="3700" b="1" u="sng" baseline="0">
                <a:solidFill>
                  <a:srgbClr val="004A86"/>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33358541" y="5548749"/>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rgbClr val="004A86"/>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33358541" y="6318631"/>
            <a:ext cx="10047018" cy="846363"/>
          </a:xfrm>
          <a:prstGeom prst="rect">
            <a:avLst/>
          </a:prstGeom>
        </p:spPr>
        <p:txBody>
          <a:bodyPr wrap="square" lIns="228589" tIns="228589" rIns="228589" bIns="228589">
            <a:spAutoFit/>
          </a:bodyPr>
          <a:lstStyle>
            <a:lvl1pPr marL="0" indent="0">
              <a:buNone/>
              <a:defRPr sz="2500">
                <a:solidFill>
                  <a:schemeClr val="tx1"/>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33358541"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rgbClr val="004A86"/>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33358541" y="14951552"/>
            <a:ext cx="10052050" cy="846363"/>
          </a:xfrm>
          <a:prstGeom prst="rect">
            <a:avLst/>
          </a:prstGeom>
        </p:spPr>
        <p:txBody>
          <a:bodyPr wrap="square" lIns="228589" tIns="228589" rIns="228589" bIns="228589">
            <a:spAutoFit/>
          </a:bodyPr>
          <a:lstStyle>
            <a:lvl1pPr marL="0" indent="0">
              <a:buNone/>
              <a:defRPr sz="2500">
                <a:solidFill>
                  <a:schemeClr val="tx1"/>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33358541" y="25679401"/>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rgbClr val="004A86"/>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33358541" y="26433446"/>
            <a:ext cx="10052050" cy="846363"/>
          </a:xfrm>
          <a:prstGeom prst="rect">
            <a:avLst/>
          </a:prstGeom>
        </p:spPr>
        <p:txBody>
          <a:bodyPr wrap="square" lIns="228589" tIns="228589" rIns="228589" bIns="228589">
            <a:spAutoFit/>
          </a:bodyPr>
          <a:lstStyle>
            <a:lvl1pPr marL="0" indent="0">
              <a:buNone/>
              <a:defRPr sz="2500">
                <a:solidFill>
                  <a:schemeClr val="tx1"/>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491425" y="14951552"/>
            <a:ext cx="10056813" cy="846363"/>
          </a:xfrm>
          <a:prstGeom prst="rect">
            <a:avLst/>
          </a:prstGeom>
        </p:spPr>
        <p:txBody>
          <a:bodyPr wrap="square" lIns="228589" tIns="228589" rIns="228589" bIns="228589">
            <a:spAutoFit/>
          </a:bodyPr>
          <a:lstStyle>
            <a:lvl1pPr marL="0" indent="0">
              <a:buNone/>
              <a:defRPr sz="2500">
                <a:solidFill>
                  <a:schemeClr val="tx1"/>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77" name="Text Placeholder 76"/>
          <p:cNvSpPr>
            <a:spLocks noGrp="1"/>
          </p:cNvSpPr>
          <p:nvPr>
            <p:ph type="body" sz="quarter" idx="150" hasCustomPrompt="1"/>
          </p:nvPr>
        </p:nvSpPr>
        <p:spPr>
          <a:xfrm>
            <a:off x="10548238" y="3242609"/>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51" hasCustomPrompt="1"/>
          </p:nvPr>
        </p:nvSpPr>
        <p:spPr>
          <a:xfrm>
            <a:off x="10548238" y="1962449"/>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9" name="Text Placeholder 76"/>
          <p:cNvSpPr>
            <a:spLocks noGrp="1"/>
          </p:cNvSpPr>
          <p:nvPr>
            <p:ph type="body" sz="quarter" idx="153" hasCustomPrompt="1"/>
          </p:nvPr>
        </p:nvSpPr>
        <p:spPr>
          <a:xfrm>
            <a:off x="10548238" y="324475"/>
            <a:ext cx="31998968" cy="1637973"/>
          </a:xfrm>
          <a:prstGeom prst="rect">
            <a:avLst/>
          </a:prstGeom>
        </p:spPr>
        <p:txBody>
          <a:bodyPr anchor="t" anchorCtr="1">
            <a:normAutofit/>
          </a:bodyPr>
          <a:lstStyle>
            <a:lvl1pPr marL="0" indent="0" algn="ctr">
              <a:buFontTx/>
              <a:buNone/>
              <a:defRPr sz="11500">
                <a:solidFill>
                  <a:srgbClr val="FBCE20"/>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81623" y="0"/>
            <a:ext cx="7901940" cy="4324930"/>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6" y="6295353"/>
            <a:ext cx="13591277"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922338" y="5431995"/>
            <a:ext cx="13573126"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922338" y="18240478"/>
            <a:ext cx="13592864"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942080" y="17409229"/>
            <a:ext cx="1357312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5154276" y="21595083"/>
            <a:ext cx="13571534"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5154276" y="20739663"/>
            <a:ext cx="1357153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15162215" y="6295353"/>
            <a:ext cx="13571534"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5154277" y="5431995"/>
            <a:ext cx="135794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9395741" y="5431995"/>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9395741" y="6295353"/>
            <a:ext cx="13576029"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9395741" y="17377122"/>
            <a:ext cx="13576029" cy="754045"/>
          </a:xfrm>
          <a:prstGeom prst="rect">
            <a:avLst/>
          </a:prstGeom>
          <a:noFill/>
        </p:spPr>
        <p:txBody>
          <a:bodyPr wrap="square" lIns="91436" tIns="91436" rIns="91436" bIns="91436" anchor="ctr" anchorCtr="0">
            <a:spAutoFit/>
          </a:bodyPr>
          <a:lstStyle>
            <a:lvl1pPr marL="0" indent="0" algn="ctr">
              <a:buNone/>
              <a:tabLst/>
              <a:defRPr sz="37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9390710" y="18157350"/>
            <a:ext cx="13581061"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9395741" y="25845657"/>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9395742" y="26625887"/>
            <a:ext cx="13581061"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4"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6"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212225"/>
            <a:ext cx="10056813"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922341" y="5348867"/>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902598" y="15043762"/>
            <a:ext cx="1005840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922339"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1587163" y="6204287"/>
            <a:ext cx="20720048"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11587164" y="5348867"/>
            <a:ext cx="207200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11587164" y="21896538"/>
            <a:ext cx="2072005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11587162" y="21074746"/>
            <a:ext cx="207200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32905536" y="5348867"/>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32905536" y="6212225"/>
            <a:ext cx="10047018"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32905536"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32905536" y="15011402"/>
            <a:ext cx="1005205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32905536" y="25669876"/>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32905536" y="26436774"/>
            <a:ext cx="1005205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64"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6"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image" Target="../media/image7.png"/><Relationship Id="rId18" Type="http://schemas.openxmlformats.org/officeDocument/2006/relationships/image" Target="../media/image2.wmf"/><Relationship Id="rId3" Type="http://schemas.openxmlformats.org/officeDocument/2006/relationships/vmlDrawing" Target="../drawings/vmlDrawing2.vml"/><Relationship Id="rId7" Type="http://schemas.openxmlformats.org/officeDocument/2006/relationships/oleObject" Target="../embeddings/oleObject6.bin"/><Relationship Id="rId12" Type="http://schemas.openxmlformats.org/officeDocument/2006/relationships/image" Target="../media/image6.png"/><Relationship Id="rId17" Type="http://schemas.openxmlformats.org/officeDocument/2006/relationships/oleObject" Target="../embeddings/oleObject8.bin"/><Relationship Id="rId2" Type="http://schemas.openxmlformats.org/officeDocument/2006/relationships/theme" Target="../theme/theme2.xml"/><Relationship Id="rId16"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5.png"/><Relationship Id="rId5" Type="http://schemas.openxmlformats.org/officeDocument/2006/relationships/image" Target="../media/image3.wmf"/><Relationship Id="rId15" Type="http://schemas.openxmlformats.org/officeDocument/2006/relationships/oleObject" Target="../embeddings/oleObject7.bin"/><Relationship Id="rId10" Type="http://schemas.openxmlformats.org/officeDocument/2006/relationships/image" Target="../media/image10.jpeg"/><Relationship Id="rId4" Type="http://schemas.openxmlformats.org/officeDocument/2006/relationships/oleObject" Target="../embeddings/oleObject5.bin"/><Relationship Id="rId9" Type="http://schemas.openxmlformats.org/officeDocument/2006/relationships/hyperlink" Target="http://www.facebook.com/pages/PosterPresentationscom/217914411419?v=app_4949752878&amp;ref=ts" TargetMode="External"/><Relationship Id="rId14" Type="http://schemas.openxmlformats.org/officeDocument/2006/relationships/image" Target="../media/image8.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image" Target="../media/image7.png"/><Relationship Id="rId18" Type="http://schemas.openxmlformats.org/officeDocument/2006/relationships/image" Target="../media/image2.wmf"/><Relationship Id="rId3" Type="http://schemas.openxmlformats.org/officeDocument/2006/relationships/vmlDrawing" Target="../drawings/vmlDrawing3.vml"/><Relationship Id="rId7" Type="http://schemas.openxmlformats.org/officeDocument/2006/relationships/oleObject" Target="../embeddings/oleObject10.bin"/><Relationship Id="rId12" Type="http://schemas.openxmlformats.org/officeDocument/2006/relationships/image" Target="../media/image6.png"/><Relationship Id="rId17" Type="http://schemas.openxmlformats.org/officeDocument/2006/relationships/oleObject" Target="../embeddings/oleObject12.bin"/><Relationship Id="rId2" Type="http://schemas.openxmlformats.org/officeDocument/2006/relationships/theme" Target="../theme/theme3.xml"/><Relationship Id="rId16" Type="http://schemas.openxmlformats.org/officeDocument/2006/relationships/image" Target="../media/image1.wmf"/><Relationship Id="rId1" Type="http://schemas.openxmlformats.org/officeDocument/2006/relationships/slideLayout" Target="../slideLayouts/slideLayout3.xml"/><Relationship Id="rId6" Type="http://schemas.openxmlformats.org/officeDocument/2006/relationships/image" Target="../media/image9.png"/><Relationship Id="rId11" Type="http://schemas.openxmlformats.org/officeDocument/2006/relationships/image" Target="../media/image5.png"/><Relationship Id="rId5" Type="http://schemas.openxmlformats.org/officeDocument/2006/relationships/image" Target="../media/image3.wmf"/><Relationship Id="rId15" Type="http://schemas.openxmlformats.org/officeDocument/2006/relationships/oleObject" Target="../embeddings/oleObject11.bin"/><Relationship Id="rId10" Type="http://schemas.openxmlformats.org/officeDocument/2006/relationships/image" Target="../media/image10.jpeg"/><Relationship Id="rId4" Type="http://schemas.openxmlformats.org/officeDocument/2006/relationships/oleObject" Target="../embeddings/oleObject9.bin"/><Relationship Id="rId9" Type="http://schemas.openxmlformats.org/officeDocument/2006/relationships/hyperlink" Target="http://www.facebook.com/pages/PosterPresentationscom/217914411419?v=app_4949752878&amp;ref=ts" TargetMode="External"/><Relationship Id="rId14"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4A86"/>
        </a:soli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rgbClr val="004A86"/>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0600"/>
            <a:ext cx="43891200" cy="45719"/>
          </a:xfrm>
          <a:prstGeom prst="rect">
            <a:avLst/>
          </a:prstGeom>
          <a:solidFill>
            <a:srgbClr val="FBCE20"/>
          </a:solidFill>
          <a:ln w="152400">
            <a:solidFill>
              <a:srgbClr val="FBCE20"/>
            </a:solidFill>
            <a:miter lim="800000"/>
            <a:headEnd/>
            <a:tailEnd/>
          </a:ln>
          <a:effectLst/>
        </p:spPr>
        <p:txBody>
          <a:bodyPr wrap="none" lIns="91436" tIns="45717" rIns="91436" bIns="45717" anchor="ctr"/>
          <a:lstStyle/>
          <a:p>
            <a:pPr>
              <a:defRPr/>
            </a:pPr>
            <a:endParaRPr lang="en-US" dirty="0"/>
          </a:p>
        </p:txBody>
      </p:sp>
      <p:sp>
        <p:nvSpPr>
          <p:cNvPr id="10" name="Text Box 14"/>
          <p:cNvSpPr txBox="1">
            <a:spLocks noChangeArrowheads="1"/>
          </p:cNvSpPr>
          <p:nvPr/>
        </p:nvSpPr>
        <p:spPr bwMode="auto">
          <a:xfrm>
            <a:off x="1567305" y="32315729"/>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
        <p:nvSpPr>
          <p:cNvPr id="2" name="Rounded Rectangle 1"/>
          <p:cNvSpPr/>
          <p:nvPr userDrawn="1"/>
        </p:nvSpPr>
        <p:spPr>
          <a:xfrm>
            <a:off x="477824" y="5475145"/>
            <a:ext cx="10058400" cy="26736675"/>
          </a:xfrm>
          <a:prstGeom prst="roundRect">
            <a:avLst>
              <a:gd name="adj" fmla="val 4178"/>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11439521" y="5475145"/>
            <a:ext cx="10058400" cy="26736675"/>
          </a:xfrm>
          <a:prstGeom prst="roundRect">
            <a:avLst>
              <a:gd name="adj" fmla="val 4494"/>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userDrawn="1"/>
        </p:nvSpPr>
        <p:spPr>
          <a:xfrm>
            <a:off x="22401218" y="5475145"/>
            <a:ext cx="10058400" cy="26736675"/>
          </a:xfrm>
          <a:prstGeom prst="roundRect">
            <a:avLst>
              <a:gd name="adj" fmla="val 4810"/>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userDrawn="1"/>
        </p:nvSpPr>
        <p:spPr>
          <a:xfrm>
            <a:off x="33362914" y="5475145"/>
            <a:ext cx="10058400" cy="26736675"/>
          </a:xfrm>
          <a:prstGeom prst="roundRect">
            <a:avLst>
              <a:gd name="adj" fmla="val 3863"/>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p:cNvGrpSpPr/>
          <p:nvPr userDrawn="1"/>
        </p:nvGrpSpPr>
        <p:grpSpPr>
          <a:xfrm>
            <a:off x="-11225189" y="-1"/>
            <a:ext cx="11018865" cy="32918401"/>
            <a:chOff x="-11225189" y="-1"/>
            <a:chExt cx="11018865" cy="32918401"/>
          </a:xfrm>
        </p:grpSpPr>
        <p:sp>
          <p:nvSpPr>
            <p:cNvPr id="31" name="Rectangle 30"/>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32" name="Straight Connector 31"/>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6" name="Picture 35"/>
            <p:cNvPicPr>
              <a:picLocks noChangeAspect="1"/>
            </p:cNvPicPr>
            <p:nvPr userDrawn="1"/>
          </p:nvPicPr>
          <p:blipFill>
            <a:blip r:embed="rId4"/>
            <a:stretch>
              <a:fillRect/>
            </a:stretch>
          </p:blipFill>
          <p:spPr>
            <a:xfrm>
              <a:off x="-10740740" y="10261718"/>
              <a:ext cx="1597666" cy="1201935"/>
            </a:xfrm>
            <a:prstGeom prst="rect">
              <a:avLst/>
            </a:prstGeom>
          </p:spPr>
        </p:pic>
        <p:pic>
          <p:nvPicPr>
            <p:cNvPr id="37" name="Picture 36"/>
            <p:cNvPicPr>
              <a:picLocks noChangeAspect="1"/>
            </p:cNvPicPr>
            <p:nvPr userDrawn="1"/>
          </p:nvPicPr>
          <p:blipFill>
            <a:blip r:embed="rId5"/>
            <a:stretch>
              <a:fillRect/>
            </a:stretch>
          </p:blipFill>
          <p:spPr>
            <a:xfrm>
              <a:off x="-10732765" y="15696927"/>
              <a:ext cx="9986808" cy="1053596"/>
            </a:xfrm>
            <a:prstGeom prst="rect">
              <a:avLst/>
            </a:prstGeom>
          </p:spPr>
        </p:pic>
        <p:grpSp>
          <p:nvGrpSpPr>
            <p:cNvPr id="38" name="Group 37"/>
            <p:cNvGrpSpPr/>
            <p:nvPr userDrawn="1"/>
          </p:nvGrpSpPr>
          <p:grpSpPr>
            <a:xfrm>
              <a:off x="-9744993" y="23540957"/>
              <a:ext cx="7531182" cy="2120439"/>
              <a:chOff x="-4470427" y="11016658"/>
              <a:chExt cx="3470785" cy="974220"/>
            </a:xfrm>
          </p:grpSpPr>
          <p:grpSp>
            <p:nvGrpSpPr>
              <p:cNvPr id="46" name="Group 45"/>
              <p:cNvGrpSpPr/>
              <p:nvPr userDrawn="1"/>
            </p:nvGrpSpPr>
            <p:grpSpPr>
              <a:xfrm>
                <a:off x="-2783495" y="11060886"/>
                <a:ext cx="624431" cy="893535"/>
                <a:chOff x="-3958697" y="11117435"/>
                <a:chExt cx="779338" cy="1280430"/>
              </a:xfrm>
            </p:grpSpPr>
            <p:pic>
              <p:nvPicPr>
                <p:cNvPr id="52" name="Picture 51"/>
                <p:cNvPicPr>
                  <a:picLocks noChangeAspect="1"/>
                </p:cNvPicPr>
                <p:nvPr userDrawn="1"/>
              </p:nvPicPr>
              <p:blipFill>
                <a:blip r:embed="rId6"/>
                <a:stretch>
                  <a:fillRect/>
                </a:stretch>
              </p:blipFill>
              <p:spPr>
                <a:xfrm>
                  <a:off x="-3948160" y="11117435"/>
                  <a:ext cx="768801" cy="1090857"/>
                </a:xfrm>
                <a:prstGeom prst="rect">
                  <a:avLst/>
                </a:prstGeom>
              </p:spPr>
            </p:pic>
            <p:sp>
              <p:nvSpPr>
                <p:cNvPr id="53" name="TextBox 52"/>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47" name="Group 46"/>
              <p:cNvGrpSpPr/>
              <p:nvPr userDrawn="1"/>
            </p:nvGrpSpPr>
            <p:grpSpPr>
              <a:xfrm>
                <a:off x="-2033159" y="11060889"/>
                <a:ext cx="1033517" cy="893529"/>
                <a:chOff x="-2921738" y="11200127"/>
                <a:chExt cx="1420279" cy="1227904"/>
              </a:xfrm>
            </p:grpSpPr>
            <p:pic>
              <p:nvPicPr>
                <p:cNvPr id="50" name="Picture 49"/>
                <p:cNvPicPr>
                  <a:picLocks noChangeAspect="1"/>
                </p:cNvPicPr>
                <p:nvPr userDrawn="1"/>
              </p:nvPicPr>
              <p:blipFill>
                <a:blip r:embed="rId6"/>
                <a:stretch>
                  <a:fillRect/>
                </a:stretch>
              </p:blipFill>
              <p:spPr>
                <a:xfrm>
                  <a:off x="-2921738" y="11200127"/>
                  <a:ext cx="1420279" cy="1029694"/>
                </a:xfrm>
                <a:prstGeom prst="rect">
                  <a:avLst/>
                </a:prstGeom>
              </p:spPr>
            </p:pic>
            <p:sp>
              <p:nvSpPr>
                <p:cNvPr id="51" name="TextBox 50"/>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48" name="Picture 47"/>
              <p:cNvPicPr>
                <a:picLocks noChangeAspect="1"/>
              </p:cNvPicPr>
              <p:nvPr userDrawn="1"/>
            </p:nvPicPr>
            <p:blipFill>
              <a:blip r:embed="rId7"/>
              <a:stretch>
                <a:fillRect/>
              </a:stretch>
            </p:blipFill>
            <p:spPr>
              <a:xfrm>
                <a:off x="-4470427" y="11016658"/>
                <a:ext cx="1098742" cy="847761"/>
              </a:xfrm>
              <a:prstGeom prst="rect">
                <a:avLst/>
              </a:prstGeom>
            </p:spPr>
          </p:pic>
          <p:sp>
            <p:nvSpPr>
              <p:cNvPr id="49" name="TextBox 48"/>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39" name="Group 38"/>
            <p:cNvGrpSpPr/>
            <p:nvPr userDrawn="1"/>
          </p:nvGrpSpPr>
          <p:grpSpPr>
            <a:xfrm>
              <a:off x="-10398793" y="27751410"/>
              <a:ext cx="9323012" cy="2453251"/>
              <a:chOff x="-4754996" y="12734136"/>
              <a:chExt cx="4296559" cy="1127128"/>
            </a:xfrm>
          </p:grpSpPr>
          <p:graphicFrame>
            <p:nvGraphicFramePr>
              <p:cNvPr id="41" name="Object 40"/>
              <p:cNvGraphicFramePr>
                <a:graphicFrameLocks noChangeAspect="1"/>
              </p:cNvGraphicFramePr>
              <p:nvPr userDrawn="1">
                <p:extLst>
                  <p:ext uri="{D42A27DB-BD31-4B8C-83A1-F6EECF244321}">
                    <p14:modId xmlns:p14="http://schemas.microsoft.com/office/powerpoint/2010/main" val="2923600614"/>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1085"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2734142"/>
                            <a:ext cx="1828800" cy="1117600"/>
                          </a:xfrm>
                          <a:prstGeom prst="rect">
                            <a:avLst/>
                          </a:prstGeom>
                        </p:spPr>
                      </p:pic>
                    </p:oleObj>
                  </mc:Fallback>
                </mc:AlternateContent>
              </a:graphicData>
            </a:graphic>
          </p:graphicFrame>
          <p:graphicFrame>
            <p:nvGraphicFramePr>
              <p:cNvPr id="43" name="Object 42"/>
              <p:cNvGraphicFramePr>
                <a:graphicFrameLocks noChangeAspect="1"/>
              </p:cNvGraphicFramePr>
              <p:nvPr userDrawn="1">
                <p:extLst>
                  <p:ext uri="{D42A27DB-BD31-4B8C-83A1-F6EECF244321}">
                    <p14:modId xmlns:p14="http://schemas.microsoft.com/office/powerpoint/2010/main" val="3743875991"/>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1086"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2737835"/>
                            <a:ext cx="1828800" cy="1117600"/>
                          </a:xfrm>
                          <a:prstGeom prst="rect">
                            <a:avLst/>
                          </a:prstGeom>
                        </p:spPr>
                      </p:pic>
                    </p:oleObj>
                  </mc:Fallback>
                </mc:AlternateContent>
              </a:graphicData>
            </a:graphic>
          </p:graphicFrame>
          <p:sp>
            <p:nvSpPr>
              <p:cNvPr id="44" name="TextBox 43"/>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45" name="TextBox 44"/>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grpSp>
        <p:nvGrpSpPr>
          <p:cNvPr id="54" name="Group 53"/>
          <p:cNvGrpSpPr/>
          <p:nvPr userDrawn="1"/>
        </p:nvGrpSpPr>
        <p:grpSpPr>
          <a:xfrm>
            <a:off x="44157839" y="-55065"/>
            <a:ext cx="11062139" cy="32973465"/>
            <a:chOff x="44157839" y="-55065"/>
            <a:chExt cx="11062139" cy="32973465"/>
          </a:xfrm>
        </p:grpSpPr>
        <p:sp>
          <p:nvSpPr>
            <p:cNvPr id="55" name="Rectangle 5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6" name="Object 5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1087"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915679" y="3349444"/>
                          <a:ext cx="5586150" cy="2063772"/>
                        </a:xfrm>
                        <a:prstGeom prst="rect">
                          <a:avLst/>
                        </a:prstGeom>
                      </p:spPr>
                    </p:pic>
                  </p:oleObj>
                </mc:Fallback>
              </mc:AlternateContent>
            </a:graphicData>
          </a:graphic>
        </p:graphicFrame>
        <p:pic>
          <p:nvPicPr>
            <p:cNvPr id="57" name="Picture 56"/>
            <p:cNvPicPr>
              <a:picLocks noChangeAspect="1"/>
            </p:cNvPicPr>
            <p:nvPr userDrawn="1"/>
          </p:nvPicPr>
          <p:blipFill>
            <a:blip r:embed="rId14"/>
            <a:stretch>
              <a:fillRect/>
            </a:stretch>
          </p:blipFill>
          <p:spPr>
            <a:xfrm>
              <a:off x="44621819" y="7740040"/>
              <a:ext cx="2969584" cy="1370577"/>
            </a:xfrm>
            <a:prstGeom prst="rect">
              <a:avLst/>
            </a:prstGeom>
            <a:ln>
              <a:noFill/>
            </a:ln>
          </p:spPr>
        </p:pic>
        <p:graphicFrame>
          <p:nvGraphicFramePr>
            <p:cNvPr id="58" name="Object 5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1088"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2347263"/>
                          <a:ext cx="1482266" cy="992162"/>
                        </a:xfrm>
                        <a:prstGeom prst="rect">
                          <a:avLst/>
                        </a:prstGeom>
                      </p:spPr>
                    </p:pic>
                  </p:oleObj>
                </mc:Fallback>
              </mc:AlternateContent>
            </a:graphicData>
          </a:graphic>
        </p:graphicFrame>
        <p:grpSp>
          <p:nvGrpSpPr>
            <p:cNvPr id="59" name="Group 58"/>
            <p:cNvGrpSpPr/>
            <p:nvPr userDrawn="1"/>
          </p:nvGrpSpPr>
          <p:grpSpPr>
            <a:xfrm>
              <a:off x="44487207" y="29414560"/>
              <a:ext cx="10354213" cy="1265612"/>
              <a:chOff x="44200453" y="28362386"/>
              <a:chExt cx="9771399" cy="1090622"/>
            </a:xfrm>
          </p:grpSpPr>
          <p:sp>
            <p:nvSpPr>
              <p:cNvPr id="61" name="Rounded Rectangle 6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63" name="TextBox 62"/>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60" name="TextBox 59"/>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5363"/>
            <a:ext cx="43891200" cy="152400"/>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a:defRPr/>
            </a:pPr>
            <a:endParaRPr lang="en-US" dirty="0"/>
          </a:p>
        </p:txBody>
      </p:sp>
      <p:cxnSp>
        <p:nvCxnSpPr>
          <p:cNvPr id="38" name="Straight Connector 37"/>
          <p:cNvCxnSpPr/>
          <p:nvPr/>
        </p:nvCxnSpPr>
        <p:spPr>
          <a:xfrm flipV="1">
            <a:off x="-13946601" y="11526118"/>
            <a:ext cx="13577436" cy="81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1" name="Rounded Rectangle 20"/>
          <p:cNvSpPr/>
          <p:nvPr userDrawn="1"/>
        </p:nvSpPr>
        <p:spPr>
          <a:xfrm>
            <a:off x="922338" y="5392017"/>
            <a:ext cx="13577436" cy="26736675"/>
          </a:xfrm>
          <a:prstGeom prst="roundRect">
            <a:avLst>
              <a:gd name="adj" fmla="val 3290"/>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userDrawn="1"/>
        </p:nvSpPr>
        <p:spPr>
          <a:xfrm>
            <a:off x="15154504" y="5392017"/>
            <a:ext cx="13577436" cy="26736675"/>
          </a:xfrm>
          <a:prstGeom prst="roundRect">
            <a:avLst>
              <a:gd name="adj" fmla="val 3524"/>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29386670" y="5392017"/>
            <a:ext cx="13577436" cy="26736675"/>
          </a:xfrm>
          <a:prstGeom prst="roundRect">
            <a:avLst>
              <a:gd name="adj" fmla="val 3290"/>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p:cNvGrpSpPr/>
          <p:nvPr userDrawn="1"/>
        </p:nvGrpSpPr>
        <p:grpSpPr>
          <a:xfrm>
            <a:off x="44157839" y="-55065"/>
            <a:ext cx="11062139" cy="32973465"/>
            <a:chOff x="44157839" y="-55065"/>
            <a:chExt cx="11062139" cy="32973465"/>
          </a:xfrm>
        </p:grpSpPr>
        <p:sp>
          <p:nvSpPr>
            <p:cNvPr id="45" name="Rectangle 4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46" name="Object 4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2109"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46915679" y="3349444"/>
                          <a:ext cx="5586150" cy="2063772"/>
                        </a:xfrm>
                        <a:prstGeom prst="rect">
                          <a:avLst/>
                        </a:prstGeom>
                      </p:spPr>
                    </p:pic>
                  </p:oleObj>
                </mc:Fallback>
              </mc:AlternateContent>
            </a:graphicData>
          </a:graphic>
        </p:graphicFrame>
        <p:pic>
          <p:nvPicPr>
            <p:cNvPr id="47" name="Picture 46"/>
            <p:cNvPicPr>
              <a:picLocks noChangeAspect="1"/>
            </p:cNvPicPr>
            <p:nvPr userDrawn="1"/>
          </p:nvPicPr>
          <p:blipFill>
            <a:blip r:embed="rId6"/>
            <a:stretch>
              <a:fillRect/>
            </a:stretch>
          </p:blipFill>
          <p:spPr>
            <a:xfrm>
              <a:off x="44621819" y="7740040"/>
              <a:ext cx="2969584" cy="1370577"/>
            </a:xfrm>
            <a:prstGeom prst="rect">
              <a:avLst/>
            </a:prstGeom>
            <a:ln>
              <a:noFill/>
            </a:ln>
          </p:spPr>
        </p:pic>
        <p:graphicFrame>
          <p:nvGraphicFramePr>
            <p:cNvPr id="48" name="Object 4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2110"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44629619" y="12347263"/>
                          <a:ext cx="1482266" cy="992162"/>
                        </a:xfrm>
                        <a:prstGeom prst="rect">
                          <a:avLst/>
                        </a:prstGeom>
                      </p:spPr>
                    </p:pic>
                  </p:oleObj>
                </mc:Fallback>
              </mc:AlternateContent>
            </a:graphicData>
          </a:graphic>
        </p:graphicFrame>
        <p:grpSp>
          <p:nvGrpSpPr>
            <p:cNvPr id="49" name="Group 48"/>
            <p:cNvGrpSpPr/>
            <p:nvPr userDrawn="1"/>
          </p:nvGrpSpPr>
          <p:grpSpPr>
            <a:xfrm>
              <a:off x="44487207" y="29414560"/>
              <a:ext cx="10354213" cy="1265612"/>
              <a:chOff x="44200453" y="28362386"/>
              <a:chExt cx="9771399" cy="1090622"/>
            </a:xfrm>
          </p:grpSpPr>
          <p:sp>
            <p:nvSpPr>
              <p:cNvPr id="51" name="Rounded Rectangle 5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44326393" y="28460718"/>
                <a:ext cx="914401" cy="914399"/>
              </a:xfrm>
              <a:prstGeom prst="rect">
                <a:avLst/>
              </a:prstGeom>
              <a:noFill/>
              <a:ln>
                <a:noFill/>
              </a:ln>
            </p:spPr>
          </p:pic>
          <p:sp>
            <p:nvSpPr>
              <p:cNvPr id="53" name="TextBox 52"/>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50" name="TextBox 49"/>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grpSp>
        <p:nvGrpSpPr>
          <p:cNvPr id="54" name="Group 53"/>
          <p:cNvGrpSpPr/>
          <p:nvPr userDrawn="1"/>
        </p:nvGrpSpPr>
        <p:grpSpPr>
          <a:xfrm>
            <a:off x="-11225189" y="-1"/>
            <a:ext cx="11018865" cy="32918401"/>
            <a:chOff x="-11225189" y="-1"/>
            <a:chExt cx="11018865" cy="32918401"/>
          </a:xfrm>
        </p:grpSpPr>
        <p:sp>
          <p:nvSpPr>
            <p:cNvPr id="55" name="Rectangle 54"/>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56" name="Straight Connector 55"/>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7" name="Picture 56"/>
            <p:cNvPicPr>
              <a:picLocks noChangeAspect="1"/>
            </p:cNvPicPr>
            <p:nvPr userDrawn="1"/>
          </p:nvPicPr>
          <p:blipFill>
            <a:blip r:embed="rId11"/>
            <a:stretch>
              <a:fillRect/>
            </a:stretch>
          </p:blipFill>
          <p:spPr>
            <a:xfrm>
              <a:off x="-10740740" y="10261718"/>
              <a:ext cx="1597666" cy="1201935"/>
            </a:xfrm>
            <a:prstGeom prst="rect">
              <a:avLst/>
            </a:prstGeom>
          </p:spPr>
        </p:pic>
        <p:pic>
          <p:nvPicPr>
            <p:cNvPr id="58" name="Picture 57"/>
            <p:cNvPicPr>
              <a:picLocks noChangeAspect="1"/>
            </p:cNvPicPr>
            <p:nvPr userDrawn="1"/>
          </p:nvPicPr>
          <p:blipFill>
            <a:blip r:embed="rId12"/>
            <a:stretch>
              <a:fillRect/>
            </a:stretch>
          </p:blipFill>
          <p:spPr>
            <a:xfrm>
              <a:off x="-10732765" y="15696927"/>
              <a:ext cx="9986808" cy="1053596"/>
            </a:xfrm>
            <a:prstGeom prst="rect">
              <a:avLst/>
            </a:prstGeom>
          </p:spPr>
        </p:pic>
        <p:grpSp>
          <p:nvGrpSpPr>
            <p:cNvPr id="59" name="Group 58"/>
            <p:cNvGrpSpPr/>
            <p:nvPr userDrawn="1"/>
          </p:nvGrpSpPr>
          <p:grpSpPr>
            <a:xfrm>
              <a:off x="-9744993" y="23540957"/>
              <a:ext cx="7531182" cy="2120439"/>
              <a:chOff x="-4470427" y="11016658"/>
              <a:chExt cx="3470785" cy="974220"/>
            </a:xfrm>
          </p:grpSpPr>
          <p:grpSp>
            <p:nvGrpSpPr>
              <p:cNvPr id="65" name="Group 64"/>
              <p:cNvGrpSpPr/>
              <p:nvPr userDrawn="1"/>
            </p:nvGrpSpPr>
            <p:grpSpPr>
              <a:xfrm>
                <a:off x="-2783495" y="11060886"/>
                <a:ext cx="624431" cy="893535"/>
                <a:chOff x="-3958697" y="11117435"/>
                <a:chExt cx="779338" cy="1280430"/>
              </a:xfrm>
            </p:grpSpPr>
            <p:pic>
              <p:nvPicPr>
                <p:cNvPr id="71" name="Picture 70"/>
                <p:cNvPicPr>
                  <a:picLocks noChangeAspect="1"/>
                </p:cNvPicPr>
                <p:nvPr userDrawn="1"/>
              </p:nvPicPr>
              <p:blipFill>
                <a:blip r:embed="rId13"/>
                <a:stretch>
                  <a:fillRect/>
                </a:stretch>
              </p:blipFill>
              <p:spPr>
                <a:xfrm>
                  <a:off x="-3948160" y="11117435"/>
                  <a:ext cx="768801" cy="1090857"/>
                </a:xfrm>
                <a:prstGeom prst="rect">
                  <a:avLst/>
                </a:prstGeom>
              </p:spPr>
            </p:pic>
            <p:sp>
              <p:nvSpPr>
                <p:cNvPr id="72" name="TextBox 71"/>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66" name="Group 65"/>
              <p:cNvGrpSpPr/>
              <p:nvPr userDrawn="1"/>
            </p:nvGrpSpPr>
            <p:grpSpPr>
              <a:xfrm>
                <a:off x="-2033159" y="11060889"/>
                <a:ext cx="1033517" cy="893529"/>
                <a:chOff x="-2921738" y="11200127"/>
                <a:chExt cx="1420279" cy="1227904"/>
              </a:xfrm>
            </p:grpSpPr>
            <p:pic>
              <p:nvPicPr>
                <p:cNvPr id="69" name="Picture 68"/>
                <p:cNvPicPr>
                  <a:picLocks noChangeAspect="1"/>
                </p:cNvPicPr>
                <p:nvPr userDrawn="1"/>
              </p:nvPicPr>
              <p:blipFill>
                <a:blip r:embed="rId13"/>
                <a:stretch>
                  <a:fillRect/>
                </a:stretch>
              </p:blipFill>
              <p:spPr>
                <a:xfrm>
                  <a:off x="-2921738" y="11200127"/>
                  <a:ext cx="1420279" cy="1029694"/>
                </a:xfrm>
                <a:prstGeom prst="rect">
                  <a:avLst/>
                </a:prstGeom>
              </p:spPr>
            </p:pic>
            <p:sp>
              <p:nvSpPr>
                <p:cNvPr id="70" name="TextBox 69"/>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7" name="Picture 66"/>
              <p:cNvPicPr>
                <a:picLocks noChangeAspect="1"/>
              </p:cNvPicPr>
              <p:nvPr userDrawn="1"/>
            </p:nvPicPr>
            <p:blipFill>
              <a:blip r:embed="rId14"/>
              <a:stretch>
                <a:fillRect/>
              </a:stretch>
            </p:blipFill>
            <p:spPr>
              <a:xfrm>
                <a:off x="-4470427" y="11016658"/>
                <a:ext cx="1098742" cy="847761"/>
              </a:xfrm>
              <a:prstGeom prst="rect">
                <a:avLst/>
              </a:prstGeom>
            </p:spPr>
          </p:pic>
          <p:sp>
            <p:nvSpPr>
              <p:cNvPr id="68" name="TextBox 67"/>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60" name="Group 59"/>
            <p:cNvGrpSpPr/>
            <p:nvPr userDrawn="1"/>
          </p:nvGrpSpPr>
          <p:grpSpPr>
            <a:xfrm>
              <a:off x="-10398793" y="27751410"/>
              <a:ext cx="9323012" cy="2453251"/>
              <a:chOff x="-4754996" y="12734136"/>
              <a:chExt cx="4296559" cy="1127128"/>
            </a:xfrm>
          </p:grpSpPr>
          <p:graphicFrame>
            <p:nvGraphicFramePr>
              <p:cNvPr id="61" name="Object 60"/>
              <p:cNvGraphicFramePr>
                <a:graphicFrameLocks noChangeAspect="1"/>
              </p:cNvGraphicFramePr>
              <p:nvPr userDrawn="1">
                <p:extLst>
                  <p:ext uri="{D42A27DB-BD31-4B8C-83A1-F6EECF244321}">
                    <p14:modId xmlns:p14="http://schemas.microsoft.com/office/powerpoint/2010/main" val="1199812768"/>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2111"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533347" y="12734142"/>
                            <a:ext cx="1828800" cy="1117600"/>
                          </a:xfrm>
                          <a:prstGeom prst="rect">
                            <a:avLst/>
                          </a:prstGeom>
                        </p:spPr>
                      </p:pic>
                    </p:oleObj>
                  </mc:Fallback>
                </mc:AlternateContent>
              </a:graphicData>
            </a:graphic>
          </p:graphicFrame>
          <p:graphicFrame>
            <p:nvGraphicFramePr>
              <p:cNvPr id="62" name="Object 61"/>
              <p:cNvGraphicFramePr>
                <a:graphicFrameLocks noChangeAspect="1"/>
              </p:cNvGraphicFramePr>
              <p:nvPr userDrawn="1">
                <p:extLst>
                  <p:ext uri="{D42A27DB-BD31-4B8C-83A1-F6EECF244321}">
                    <p14:modId xmlns:p14="http://schemas.microsoft.com/office/powerpoint/2010/main" val="4096349677"/>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2112"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456641" y="12737835"/>
                            <a:ext cx="1828800" cy="1117600"/>
                          </a:xfrm>
                          <a:prstGeom prst="rect">
                            <a:avLst/>
                          </a:prstGeom>
                        </p:spPr>
                      </p:pic>
                    </p:oleObj>
                  </mc:Fallback>
                </mc:AlternateContent>
              </a:graphicData>
            </a:graphic>
          </p:graphicFrame>
          <p:sp>
            <p:nvSpPr>
              <p:cNvPr id="63" name="TextBox 62"/>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64" name="TextBox 63"/>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sp>
        <p:nvSpPr>
          <p:cNvPr id="40" name="Text Box 14"/>
          <p:cNvSpPr txBox="1">
            <a:spLocks noChangeArrowheads="1"/>
          </p:cNvSpPr>
          <p:nvPr userDrawn="1"/>
        </p:nvSpPr>
        <p:spPr bwMode="auto">
          <a:xfrm>
            <a:off x="1567305" y="32315729"/>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5363"/>
            <a:ext cx="43891200" cy="152400"/>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a:defRPr/>
            </a:pPr>
            <a:endParaRPr lang="en-US" dirty="0"/>
          </a:p>
        </p:txBody>
      </p:sp>
      <p:sp>
        <p:nvSpPr>
          <p:cNvPr id="21" name="Rounded Rectangle 20"/>
          <p:cNvSpPr/>
          <p:nvPr userDrawn="1"/>
        </p:nvSpPr>
        <p:spPr>
          <a:xfrm>
            <a:off x="922338" y="5257800"/>
            <a:ext cx="10050462"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userDrawn="1"/>
        </p:nvSpPr>
        <p:spPr>
          <a:xfrm>
            <a:off x="32918400" y="5257800"/>
            <a:ext cx="10050462"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11583194" y="5267325"/>
            <a:ext cx="20724813" cy="26736675"/>
          </a:xfrm>
          <a:prstGeom prst="roundRect">
            <a:avLst>
              <a:gd name="adj" fmla="val 2853"/>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p:cNvGrpSpPr/>
          <p:nvPr userDrawn="1"/>
        </p:nvGrpSpPr>
        <p:grpSpPr>
          <a:xfrm>
            <a:off x="44157839" y="-55065"/>
            <a:ext cx="11062139" cy="32973465"/>
            <a:chOff x="44157839" y="-55065"/>
            <a:chExt cx="11062139" cy="32973465"/>
          </a:xfrm>
        </p:grpSpPr>
        <p:sp>
          <p:nvSpPr>
            <p:cNvPr id="44" name="Rectangle 43"/>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45" name="Object 44"/>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3133"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46915679" y="3349444"/>
                          <a:ext cx="5586150" cy="2063772"/>
                        </a:xfrm>
                        <a:prstGeom prst="rect">
                          <a:avLst/>
                        </a:prstGeom>
                      </p:spPr>
                    </p:pic>
                  </p:oleObj>
                </mc:Fallback>
              </mc:AlternateContent>
            </a:graphicData>
          </a:graphic>
        </p:graphicFrame>
        <p:pic>
          <p:nvPicPr>
            <p:cNvPr id="46" name="Picture 45"/>
            <p:cNvPicPr>
              <a:picLocks noChangeAspect="1"/>
            </p:cNvPicPr>
            <p:nvPr userDrawn="1"/>
          </p:nvPicPr>
          <p:blipFill>
            <a:blip r:embed="rId6"/>
            <a:stretch>
              <a:fillRect/>
            </a:stretch>
          </p:blipFill>
          <p:spPr>
            <a:xfrm>
              <a:off x="44621819" y="7740040"/>
              <a:ext cx="2969584" cy="1370577"/>
            </a:xfrm>
            <a:prstGeom prst="rect">
              <a:avLst/>
            </a:prstGeom>
            <a:ln>
              <a:noFill/>
            </a:ln>
          </p:spPr>
        </p:pic>
        <p:graphicFrame>
          <p:nvGraphicFramePr>
            <p:cNvPr id="47" name="Object 46"/>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3134"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44629619" y="12347263"/>
                          <a:ext cx="1482266" cy="992162"/>
                        </a:xfrm>
                        <a:prstGeom prst="rect">
                          <a:avLst/>
                        </a:prstGeom>
                      </p:spPr>
                    </p:pic>
                  </p:oleObj>
                </mc:Fallback>
              </mc:AlternateContent>
            </a:graphicData>
          </a:graphic>
        </p:graphicFrame>
        <p:grpSp>
          <p:nvGrpSpPr>
            <p:cNvPr id="48" name="Group 47"/>
            <p:cNvGrpSpPr/>
            <p:nvPr userDrawn="1"/>
          </p:nvGrpSpPr>
          <p:grpSpPr>
            <a:xfrm>
              <a:off x="44487207" y="29414560"/>
              <a:ext cx="10354213" cy="1265612"/>
              <a:chOff x="44200453" y="28362386"/>
              <a:chExt cx="9771399" cy="1090622"/>
            </a:xfrm>
          </p:grpSpPr>
          <p:sp>
            <p:nvSpPr>
              <p:cNvPr id="50" name="Rounded Rectangle 49"/>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44326393" y="28460718"/>
                <a:ext cx="914401" cy="914399"/>
              </a:xfrm>
              <a:prstGeom prst="rect">
                <a:avLst/>
              </a:prstGeom>
              <a:noFill/>
              <a:ln>
                <a:noFill/>
              </a:ln>
            </p:spPr>
          </p:pic>
          <p:sp>
            <p:nvSpPr>
              <p:cNvPr id="52" name="TextBox 51"/>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49" name="TextBox 48"/>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grpSp>
        <p:nvGrpSpPr>
          <p:cNvPr id="53" name="Group 52"/>
          <p:cNvGrpSpPr/>
          <p:nvPr userDrawn="1"/>
        </p:nvGrpSpPr>
        <p:grpSpPr>
          <a:xfrm>
            <a:off x="-11225189" y="-1"/>
            <a:ext cx="11018865" cy="32918401"/>
            <a:chOff x="-11225189" y="-1"/>
            <a:chExt cx="11018865" cy="32918401"/>
          </a:xfrm>
        </p:grpSpPr>
        <p:sp>
          <p:nvSpPr>
            <p:cNvPr id="54" name="Rectangle 53"/>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55" name="Straight Connector 54"/>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6" name="Picture 55"/>
            <p:cNvPicPr>
              <a:picLocks noChangeAspect="1"/>
            </p:cNvPicPr>
            <p:nvPr userDrawn="1"/>
          </p:nvPicPr>
          <p:blipFill>
            <a:blip r:embed="rId11"/>
            <a:stretch>
              <a:fillRect/>
            </a:stretch>
          </p:blipFill>
          <p:spPr>
            <a:xfrm>
              <a:off x="-10740740" y="10261718"/>
              <a:ext cx="1597666" cy="1201935"/>
            </a:xfrm>
            <a:prstGeom prst="rect">
              <a:avLst/>
            </a:prstGeom>
          </p:spPr>
        </p:pic>
        <p:pic>
          <p:nvPicPr>
            <p:cNvPr id="57" name="Picture 56"/>
            <p:cNvPicPr>
              <a:picLocks noChangeAspect="1"/>
            </p:cNvPicPr>
            <p:nvPr userDrawn="1"/>
          </p:nvPicPr>
          <p:blipFill>
            <a:blip r:embed="rId12"/>
            <a:stretch>
              <a:fillRect/>
            </a:stretch>
          </p:blipFill>
          <p:spPr>
            <a:xfrm>
              <a:off x="-10732765" y="15696927"/>
              <a:ext cx="9986808" cy="1053596"/>
            </a:xfrm>
            <a:prstGeom prst="rect">
              <a:avLst/>
            </a:prstGeom>
          </p:spPr>
        </p:pic>
        <p:grpSp>
          <p:nvGrpSpPr>
            <p:cNvPr id="58" name="Group 57"/>
            <p:cNvGrpSpPr/>
            <p:nvPr userDrawn="1"/>
          </p:nvGrpSpPr>
          <p:grpSpPr>
            <a:xfrm>
              <a:off x="-9744993" y="23540957"/>
              <a:ext cx="7531182" cy="2120439"/>
              <a:chOff x="-4470427" y="11016658"/>
              <a:chExt cx="3470785" cy="974220"/>
            </a:xfrm>
          </p:grpSpPr>
          <p:grpSp>
            <p:nvGrpSpPr>
              <p:cNvPr id="64" name="Group 63"/>
              <p:cNvGrpSpPr/>
              <p:nvPr userDrawn="1"/>
            </p:nvGrpSpPr>
            <p:grpSpPr>
              <a:xfrm>
                <a:off x="-2783495" y="11060886"/>
                <a:ext cx="624431" cy="893535"/>
                <a:chOff x="-3958697" y="11117435"/>
                <a:chExt cx="779338" cy="1280430"/>
              </a:xfrm>
            </p:grpSpPr>
            <p:pic>
              <p:nvPicPr>
                <p:cNvPr id="70" name="Picture 69"/>
                <p:cNvPicPr>
                  <a:picLocks noChangeAspect="1"/>
                </p:cNvPicPr>
                <p:nvPr userDrawn="1"/>
              </p:nvPicPr>
              <p:blipFill>
                <a:blip r:embed="rId13"/>
                <a:stretch>
                  <a:fillRect/>
                </a:stretch>
              </p:blipFill>
              <p:spPr>
                <a:xfrm>
                  <a:off x="-3948160" y="11117435"/>
                  <a:ext cx="768801" cy="1090857"/>
                </a:xfrm>
                <a:prstGeom prst="rect">
                  <a:avLst/>
                </a:prstGeom>
              </p:spPr>
            </p:pic>
            <p:sp>
              <p:nvSpPr>
                <p:cNvPr id="71" name="TextBox 70"/>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65" name="Group 64"/>
              <p:cNvGrpSpPr/>
              <p:nvPr userDrawn="1"/>
            </p:nvGrpSpPr>
            <p:grpSpPr>
              <a:xfrm>
                <a:off x="-2033159" y="11060889"/>
                <a:ext cx="1033517" cy="893529"/>
                <a:chOff x="-2921738" y="11200127"/>
                <a:chExt cx="1420279" cy="1227904"/>
              </a:xfrm>
            </p:grpSpPr>
            <p:pic>
              <p:nvPicPr>
                <p:cNvPr id="68" name="Picture 67"/>
                <p:cNvPicPr>
                  <a:picLocks noChangeAspect="1"/>
                </p:cNvPicPr>
                <p:nvPr userDrawn="1"/>
              </p:nvPicPr>
              <p:blipFill>
                <a:blip r:embed="rId13"/>
                <a:stretch>
                  <a:fillRect/>
                </a:stretch>
              </p:blipFill>
              <p:spPr>
                <a:xfrm>
                  <a:off x="-2921738" y="11200127"/>
                  <a:ext cx="1420279" cy="1029694"/>
                </a:xfrm>
                <a:prstGeom prst="rect">
                  <a:avLst/>
                </a:prstGeom>
              </p:spPr>
            </p:pic>
            <p:sp>
              <p:nvSpPr>
                <p:cNvPr id="69" name="TextBox 68"/>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6" name="Picture 65"/>
              <p:cNvPicPr>
                <a:picLocks noChangeAspect="1"/>
              </p:cNvPicPr>
              <p:nvPr userDrawn="1"/>
            </p:nvPicPr>
            <p:blipFill>
              <a:blip r:embed="rId14"/>
              <a:stretch>
                <a:fillRect/>
              </a:stretch>
            </p:blipFill>
            <p:spPr>
              <a:xfrm>
                <a:off x="-4470427" y="11016658"/>
                <a:ext cx="1098742" cy="847761"/>
              </a:xfrm>
              <a:prstGeom prst="rect">
                <a:avLst/>
              </a:prstGeom>
            </p:spPr>
          </p:pic>
          <p:sp>
            <p:nvSpPr>
              <p:cNvPr id="67" name="TextBox 66"/>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59" name="Group 58"/>
            <p:cNvGrpSpPr/>
            <p:nvPr userDrawn="1"/>
          </p:nvGrpSpPr>
          <p:grpSpPr>
            <a:xfrm>
              <a:off x="-10398793" y="27751410"/>
              <a:ext cx="9323012" cy="2453251"/>
              <a:chOff x="-4754996" y="12734136"/>
              <a:chExt cx="4296559" cy="1127128"/>
            </a:xfrm>
          </p:grpSpPr>
          <p:graphicFrame>
            <p:nvGraphicFramePr>
              <p:cNvPr id="60" name="Object 59"/>
              <p:cNvGraphicFramePr>
                <a:graphicFrameLocks noChangeAspect="1"/>
              </p:cNvGraphicFramePr>
              <p:nvPr userDrawn="1">
                <p:extLst>
                  <p:ext uri="{D42A27DB-BD31-4B8C-83A1-F6EECF244321}">
                    <p14:modId xmlns:p14="http://schemas.microsoft.com/office/powerpoint/2010/main" val="1199812768"/>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3135"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533347" y="12734142"/>
                            <a:ext cx="1828800" cy="1117600"/>
                          </a:xfrm>
                          <a:prstGeom prst="rect">
                            <a:avLst/>
                          </a:prstGeom>
                        </p:spPr>
                      </p:pic>
                    </p:oleObj>
                  </mc:Fallback>
                </mc:AlternateContent>
              </a:graphicData>
            </a:graphic>
          </p:graphicFrame>
          <p:graphicFrame>
            <p:nvGraphicFramePr>
              <p:cNvPr id="61" name="Object 60"/>
              <p:cNvGraphicFramePr>
                <a:graphicFrameLocks noChangeAspect="1"/>
              </p:cNvGraphicFramePr>
              <p:nvPr userDrawn="1">
                <p:extLst>
                  <p:ext uri="{D42A27DB-BD31-4B8C-83A1-F6EECF244321}">
                    <p14:modId xmlns:p14="http://schemas.microsoft.com/office/powerpoint/2010/main" val="4096349677"/>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3136"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456641" y="12737835"/>
                            <a:ext cx="1828800" cy="1117600"/>
                          </a:xfrm>
                          <a:prstGeom prst="rect">
                            <a:avLst/>
                          </a:prstGeom>
                        </p:spPr>
                      </p:pic>
                    </p:oleObj>
                  </mc:Fallback>
                </mc:AlternateContent>
              </a:graphicData>
            </a:graphic>
          </p:graphicFrame>
          <p:sp>
            <p:nvSpPr>
              <p:cNvPr id="62" name="TextBox 61"/>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63" name="TextBox 62"/>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sp>
        <p:nvSpPr>
          <p:cNvPr id="38" name="Text Box 14"/>
          <p:cNvSpPr txBox="1">
            <a:spLocks noChangeArrowheads="1"/>
          </p:cNvSpPr>
          <p:nvPr userDrawn="1"/>
        </p:nvSpPr>
        <p:spPr bwMode="auto">
          <a:xfrm>
            <a:off x="1567305" y="32315729"/>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endParaRPr lang="en-US"/>
          </a:p>
        </p:txBody>
      </p:sp>
      <p:sp>
        <p:nvSpPr>
          <p:cNvPr id="4" name="Text Placeholder 3"/>
          <p:cNvSpPr>
            <a:spLocks noGrp="1"/>
          </p:cNvSpPr>
          <p:nvPr>
            <p:ph type="body" sz="quarter" idx="20"/>
          </p:nvPr>
        </p:nvSpPr>
        <p:spPr/>
        <p:txBody>
          <a:bodyPr/>
          <a:lstStyle/>
          <a:p>
            <a:endParaRPr lang="en-US"/>
          </a:p>
        </p:txBody>
      </p:sp>
      <p:sp>
        <p:nvSpPr>
          <p:cNvPr id="5" name="Text Placeholder 4"/>
          <p:cNvSpPr>
            <a:spLocks noGrp="1"/>
          </p:cNvSpPr>
          <p:nvPr>
            <p:ph type="body" sz="quarter" idx="21"/>
          </p:nvPr>
        </p:nvSpPr>
        <p:spPr/>
        <p:txBody>
          <a:bodyPr/>
          <a:lstStyle/>
          <a:p>
            <a:endParaRPr lang="en-US"/>
          </a:p>
        </p:txBody>
      </p:sp>
      <p:sp>
        <p:nvSpPr>
          <p:cNvPr id="6" name="Text Placeholder 5"/>
          <p:cNvSpPr>
            <a:spLocks noGrp="1"/>
          </p:cNvSpPr>
          <p:nvPr>
            <p:ph type="body" sz="quarter" idx="22"/>
          </p:nvPr>
        </p:nvSpPr>
        <p:spPr/>
        <p:txBody>
          <a:bodyPr/>
          <a:lstStyle/>
          <a:p>
            <a:endParaRPr lang="en-US"/>
          </a:p>
        </p:txBody>
      </p:sp>
      <p:sp>
        <p:nvSpPr>
          <p:cNvPr id="7" name="Text Placeholder 6"/>
          <p:cNvSpPr>
            <a:spLocks noGrp="1"/>
          </p:cNvSpPr>
          <p:nvPr>
            <p:ph type="body" sz="quarter" idx="23"/>
          </p:nvPr>
        </p:nvSpPr>
        <p:spPr/>
        <p:txBody>
          <a:bodyPr/>
          <a:lstStyle/>
          <a:p>
            <a:endParaRPr lang="en-US"/>
          </a:p>
        </p:txBody>
      </p:sp>
      <p:sp>
        <p:nvSpPr>
          <p:cNvPr id="8" name="Text Placeholder 7"/>
          <p:cNvSpPr>
            <a:spLocks noGrp="1"/>
          </p:cNvSpPr>
          <p:nvPr>
            <p:ph type="body" sz="quarter" idx="24"/>
          </p:nvPr>
        </p:nvSpPr>
        <p:spPr/>
        <p:txBody>
          <a:bodyPr/>
          <a:lstStyle/>
          <a:p>
            <a:endParaRPr lang="en-US"/>
          </a:p>
        </p:txBody>
      </p:sp>
      <p:sp>
        <p:nvSpPr>
          <p:cNvPr id="9" name="Text Placeholder 8"/>
          <p:cNvSpPr>
            <a:spLocks noGrp="1"/>
          </p:cNvSpPr>
          <p:nvPr>
            <p:ph type="body" sz="quarter" idx="25"/>
          </p:nvPr>
        </p:nvSpPr>
        <p:spPr/>
        <p:txBody>
          <a:bodyPr/>
          <a:lstStyle/>
          <a:p>
            <a:endParaRPr lang="en-US"/>
          </a:p>
        </p:txBody>
      </p:sp>
      <p:sp>
        <p:nvSpPr>
          <p:cNvPr id="10" name="Text Placeholder 9"/>
          <p:cNvSpPr>
            <a:spLocks noGrp="1"/>
          </p:cNvSpPr>
          <p:nvPr>
            <p:ph type="body" sz="quarter" idx="26"/>
          </p:nvPr>
        </p:nvSpPr>
        <p:spPr/>
        <p:txBody>
          <a:bodyPr/>
          <a:lstStyle/>
          <a:p>
            <a:endParaRPr lang="en-US"/>
          </a:p>
        </p:txBody>
      </p:sp>
      <p:sp>
        <p:nvSpPr>
          <p:cNvPr id="11" name="Text Placeholder 10"/>
          <p:cNvSpPr>
            <a:spLocks noGrp="1"/>
          </p:cNvSpPr>
          <p:nvPr>
            <p:ph type="body" sz="quarter" idx="27"/>
          </p:nvPr>
        </p:nvSpPr>
        <p:spPr/>
        <p:txBody>
          <a:bodyPr/>
          <a:lstStyle/>
          <a:p>
            <a:endParaRPr lang="en-US"/>
          </a:p>
        </p:txBody>
      </p:sp>
      <p:sp>
        <p:nvSpPr>
          <p:cNvPr id="12" name="Text Placeholder 11"/>
          <p:cNvSpPr>
            <a:spLocks noGrp="1"/>
          </p:cNvSpPr>
          <p:nvPr>
            <p:ph type="body" sz="quarter" idx="28"/>
          </p:nvPr>
        </p:nvSpPr>
        <p:spPr/>
        <p:txBody>
          <a:bodyPr/>
          <a:lstStyle/>
          <a:p>
            <a:endParaRPr lang="en-US"/>
          </a:p>
        </p:txBody>
      </p:sp>
      <p:sp>
        <p:nvSpPr>
          <p:cNvPr id="13" name="Text Placeholder 12"/>
          <p:cNvSpPr>
            <a:spLocks noGrp="1"/>
          </p:cNvSpPr>
          <p:nvPr>
            <p:ph type="body" sz="quarter" idx="29"/>
          </p:nvPr>
        </p:nvSpPr>
        <p:spPr/>
        <p:txBody>
          <a:bodyPr/>
          <a:lstStyle/>
          <a:p>
            <a:endParaRPr lang="en-US"/>
          </a:p>
        </p:txBody>
      </p:sp>
      <p:sp>
        <p:nvSpPr>
          <p:cNvPr id="14" name="Text Placeholder 13"/>
          <p:cNvSpPr>
            <a:spLocks noGrp="1"/>
          </p:cNvSpPr>
          <p:nvPr>
            <p:ph type="body" sz="quarter" idx="30"/>
          </p:nvPr>
        </p:nvSpPr>
        <p:spPr/>
        <p:txBody>
          <a:bodyPr/>
          <a:lstStyle/>
          <a:p>
            <a:endParaRPr lang="en-US"/>
          </a:p>
        </p:txBody>
      </p:sp>
      <p:sp>
        <p:nvSpPr>
          <p:cNvPr id="15" name="Text Placeholder 14"/>
          <p:cNvSpPr>
            <a:spLocks noGrp="1"/>
          </p:cNvSpPr>
          <p:nvPr>
            <p:ph type="body" sz="quarter" idx="96"/>
          </p:nvPr>
        </p:nvSpPr>
        <p:spPr/>
        <p:txBody>
          <a:bodyPr/>
          <a:lstStyle/>
          <a:p>
            <a:endParaRPr lang="en-US"/>
          </a:p>
        </p:txBody>
      </p:sp>
      <p:sp>
        <p:nvSpPr>
          <p:cNvPr id="16" name="Text Placeholder 15"/>
          <p:cNvSpPr>
            <a:spLocks noGrp="1"/>
          </p:cNvSpPr>
          <p:nvPr>
            <p:ph type="body" sz="quarter" idx="150"/>
          </p:nvPr>
        </p:nvSpPr>
        <p:spPr/>
        <p:txBody>
          <a:bodyPr/>
          <a:lstStyle/>
          <a:p>
            <a:endParaRPr lang="en-US"/>
          </a:p>
        </p:txBody>
      </p:sp>
      <p:sp>
        <p:nvSpPr>
          <p:cNvPr id="17" name="Text Placeholder 16"/>
          <p:cNvSpPr>
            <a:spLocks noGrp="1"/>
          </p:cNvSpPr>
          <p:nvPr>
            <p:ph type="body" sz="quarter" idx="151"/>
          </p:nvPr>
        </p:nvSpPr>
        <p:spPr/>
        <p:txBody>
          <a:bodyPr>
            <a:normAutofit fontScale="92500" lnSpcReduction="10000"/>
          </a:bodyPr>
          <a:lstStyle/>
          <a:p>
            <a:endParaRPr lang="en-US"/>
          </a:p>
        </p:txBody>
      </p:sp>
      <p:sp>
        <p:nvSpPr>
          <p:cNvPr id="18" name="Text Placeholder 17"/>
          <p:cNvSpPr>
            <a:spLocks noGrp="1"/>
          </p:cNvSpPr>
          <p:nvPr>
            <p:ph type="body" sz="quarter" idx="153"/>
          </p:nvPr>
        </p:nvSpPr>
        <p:spPr/>
        <p:txBody>
          <a:bodyPr>
            <a:normAutofit fontScale="92500" lnSpcReduction="10000"/>
          </a:bodyPr>
          <a:lstStyle/>
          <a:p>
            <a:endParaRPr lang="en-US" dirty="0"/>
          </a:p>
        </p:txBody>
      </p:sp>
    </p:spTree>
    <p:extLst>
      <p:ext uri="{BB962C8B-B14F-4D97-AF65-F5344CB8AC3E}">
        <p14:creationId xmlns:p14="http://schemas.microsoft.com/office/powerpoint/2010/main" val="3160527046"/>
      </p:ext>
    </p:extLst>
  </p:cSld>
  <p:clrMapOvr>
    <a:masterClrMapping/>
  </p:clrMapOvr>
</p:sld>
</file>

<file path=ppt/theme/theme1.xml><?xml version="1.0" encoding="utf-8"?>
<a:theme xmlns:a="http://schemas.openxmlformats.org/drawingml/2006/main" name="36x48-Template-V2b">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36x48-Template-V2b</Template>
  <TotalTime>337</TotalTime>
  <Words>0</Words>
  <Application>Microsoft Office PowerPoint</Application>
  <PresentationFormat>Custom</PresentationFormat>
  <Paragraphs>0</Paragraphs>
  <Slides>1</Slides>
  <Notes>0</Notes>
  <HiddenSlides>0</HiddenSlides>
  <MMClips>0</MMClips>
  <ScaleCrop>false</ScaleCrop>
  <HeadingPairs>
    <vt:vector size="8" baseType="variant">
      <vt:variant>
        <vt:lpstr>Fonts Used</vt:lpstr>
      </vt:variant>
      <vt:variant>
        <vt:i4>4</vt:i4>
      </vt:variant>
      <vt:variant>
        <vt:lpstr>Theme</vt:lpstr>
      </vt:variant>
      <vt:variant>
        <vt:i4>3</vt:i4>
      </vt:variant>
      <vt:variant>
        <vt:lpstr>Embedded OLE Servers</vt:lpstr>
      </vt:variant>
      <vt:variant>
        <vt:i4>1</vt:i4>
      </vt:variant>
      <vt:variant>
        <vt:lpstr>Slide Titles</vt:lpstr>
      </vt:variant>
      <vt:variant>
        <vt:i4>1</vt:i4>
      </vt:variant>
    </vt:vector>
  </HeadingPairs>
  <TitlesOfParts>
    <vt:vector size="9" baseType="lpstr">
      <vt:lpstr>Arial</vt:lpstr>
      <vt:lpstr>Calibri</vt:lpstr>
      <vt:lpstr>Times New Roman</vt:lpstr>
      <vt:lpstr>Trebuchet MS</vt:lpstr>
      <vt:lpstr>36x48-Template-V2b</vt:lpstr>
      <vt:lpstr>1_Classic 3 Columns</vt:lpstr>
      <vt:lpstr>Classic - Wide Center</vt:lpstr>
      <vt:lpstr>Image</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Poster Template</dc:title>
  <dc:creator>CanterburyMedia</dc:creator>
  <dc:description>This template is the property of PosterPresentations.com. Call us if you need help with this poster template._x000d_
1-866-649-3004           _x000d_
 (c)PosterPresentations.com</dc:description>
  <cp:lastModifiedBy>Hudec, Steve</cp:lastModifiedBy>
  <cp:revision>51</cp:revision>
  <dcterms:created xsi:type="dcterms:W3CDTF">2012-02-03T19:11:35Z</dcterms:created>
  <dcterms:modified xsi:type="dcterms:W3CDTF">2019-06-20T17:17:58Z</dcterms:modified>
</cp:coreProperties>
</file>